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6" r:id="rId3"/>
    <p:sldId id="312" r:id="rId4"/>
    <p:sldId id="314" r:id="rId5"/>
    <p:sldId id="315" r:id="rId6"/>
    <p:sldId id="317" r:id="rId7"/>
    <p:sldId id="318" r:id="rId8"/>
    <p:sldId id="319" r:id="rId9"/>
    <p:sldId id="320" r:id="rId10"/>
    <p:sldId id="321" r:id="rId11"/>
    <p:sldId id="322" r:id="rId12"/>
    <p:sldId id="325" r:id="rId13"/>
    <p:sldId id="324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40" r:id="rId27"/>
    <p:sldId id="338" r:id="rId28"/>
    <p:sldId id="339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1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2" autoAdjust="0"/>
    <p:restoredTop sz="94660"/>
  </p:normalViewPr>
  <p:slideViewPr>
    <p:cSldViewPr>
      <p:cViewPr varScale="1">
        <p:scale>
          <a:sx n="63" d="100"/>
          <a:sy n="63" d="100"/>
        </p:scale>
        <p:origin x="-1328" y="-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7200" b="1" cap="none" dirty="0" smtClean="0">
                <a:solidFill>
                  <a:srgbClr val="C00000"/>
                </a:solidFill>
                <a:latin typeface="Arial Rounded MT Bold" pitchFamily="34" charset="0"/>
              </a:rPr>
              <a:t>XII Standard</a:t>
            </a:r>
          </a:p>
          <a:p>
            <a:pPr algn="ctr"/>
            <a:r>
              <a:rPr lang="en-US" sz="7200" b="1" cap="none" dirty="0" smtClean="0">
                <a:solidFill>
                  <a:srgbClr val="C00000"/>
                </a:solidFill>
                <a:latin typeface="Arial Rounded MT Bold" pitchFamily="34" charset="0"/>
              </a:rPr>
              <a:t>Computer Science</a:t>
            </a:r>
          </a:p>
          <a:p>
            <a:pPr algn="ctr"/>
            <a:r>
              <a:rPr lang="en-US" sz="7200" b="1" cap="none" dirty="0" smtClean="0">
                <a:solidFill>
                  <a:schemeClr val="tx1"/>
                </a:solidFill>
                <a:latin typeface="Arial Rounded MT Bold" pitchFamily="34" charset="0"/>
              </a:rPr>
              <a:t>Chapter-13</a:t>
            </a:r>
          </a:p>
          <a:p>
            <a:pPr algn="ctr"/>
            <a:r>
              <a:rPr lang="en-US" sz="7200" b="1" cap="none" dirty="0" smtClean="0">
                <a:solidFill>
                  <a:srgbClr val="7030A0"/>
                </a:solidFill>
                <a:latin typeface="Arial Rounded MT Bold" pitchFamily="34" charset="0"/>
              </a:rPr>
              <a:t>Python and CSV Files</a:t>
            </a:r>
            <a:endParaRPr lang="en-US" sz="7200" b="1" cap="none" dirty="0">
              <a:solidFill>
                <a:srgbClr val="7030A0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8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/>
          </a:bodyPr>
          <a:lstStyle/>
          <a:p>
            <a:pPr algn="ctr"/>
            <a:r>
              <a:rPr lang="en-US" sz="7200" b="1" cap="none" dirty="0" smtClean="0">
                <a:solidFill>
                  <a:srgbClr val="7030A0"/>
                </a:solidFill>
                <a:latin typeface="Arial Rounded MT Bold" pitchFamily="34" charset="0"/>
              </a:rPr>
              <a:t>CSV file-data with Quotes</a:t>
            </a:r>
          </a:p>
        </p:txBody>
      </p:sp>
    </p:spTree>
    <p:extLst>
      <p:ext uri="{BB962C8B-B14F-4D97-AF65-F5344CB8AC3E}">
        <p14:creationId xmlns:p14="http://schemas.microsoft.com/office/powerpoint/2010/main" val="10332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t="6300" r="46676" b="66154"/>
          <a:stretch/>
        </p:blipFill>
        <p:spPr bwMode="auto">
          <a:xfrm>
            <a:off x="152400" y="381000"/>
            <a:ext cx="844361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99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3956" r="39505" b="66007"/>
          <a:stretch/>
        </p:blipFill>
        <p:spPr bwMode="auto">
          <a:xfrm>
            <a:off x="76200" y="270466"/>
            <a:ext cx="9004180" cy="292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49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 t="4396" r="44037" b="64981"/>
          <a:stretch/>
        </p:blipFill>
        <p:spPr bwMode="auto">
          <a:xfrm>
            <a:off x="2512" y="301450"/>
            <a:ext cx="8751871" cy="282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87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7200" b="1" cap="none" dirty="0" smtClean="0">
                <a:solidFill>
                  <a:srgbClr val="7030A0"/>
                </a:solidFill>
                <a:latin typeface="Arial Rounded MT Bold" pitchFamily="34" charset="0"/>
              </a:rPr>
              <a:t>CSV file-data with Custom Delimiters</a:t>
            </a:r>
          </a:p>
        </p:txBody>
      </p:sp>
    </p:spTree>
    <p:extLst>
      <p:ext uri="{BB962C8B-B14F-4D97-AF65-F5344CB8AC3E}">
        <p14:creationId xmlns:p14="http://schemas.microsoft.com/office/powerpoint/2010/main" val="353356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r="43132" b="67912"/>
          <a:stretch/>
        </p:blipFill>
        <p:spPr bwMode="auto">
          <a:xfrm>
            <a:off x="304800" y="152400"/>
            <a:ext cx="843941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987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26" b="74945"/>
          <a:stretch/>
        </p:blipFill>
        <p:spPr bwMode="auto">
          <a:xfrm>
            <a:off x="0" y="0"/>
            <a:ext cx="8724233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50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7912" r="37446" b="60879"/>
          <a:stretch/>
        </p:blipFill>
        <p:spPr bwMode="auto">
          <a:xfrm>
            <a:off x="152400" y="228600"/>
            <a:ext cx="851293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499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/>
          </a:bodyPr>
          <a:lstStyle/>
          <a:p>
            <a:pPr algn="ctr"/>
            <a:r>
              <a:rPr lang="en-US" sz="7200" b="1" cap="none" dirty="0" smtClean="0">
                <a:solidFill>
                  <a:srgbClr val="7030A0"/>
                </a:solidFill>
                <a:latin typeface="Arial Rounded MT Bold" pitchFamily="34" charset="0"/>
              </a:rPr>
              <a:t>Read a specific column in a file</a:t>
            </a:r>
            <a:endParaRPr lang="en-US" sz="7200" b="1" cap="none" dirty="0" smtClean="0">
              <a:solidFill>
                <a:srgbClr val="7030A0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09" b="54294"/>
          <a:stretch/>
        </p:blipFill>
        <p:spPr bwMode="auto">
          <a:xfrm>
            <a:off x="25120" y="0"/>
            <a:ext cx="8886697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90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7200" b="1" cap="none" dirty="0" smtClean="0">
                <a:solidFill>
                  <a:srgbClr val="7030A0"/>
                </a:solidFill>
                <a:latin typeface="Arial Rounded MT Bold" pitchFamily="34" charset="0"/>
              </a:rPr>
              <a:t>CSV file with default delimiter comma(,)</a:t>
            </a:r>
          </a:p>
        </p:txBody>
      </p:sp>
    </p:spTree>
    <p:extLst>
      <p:ext uri="{BB962C8B-B14F-4D97-AF65-F5344CB8AC3E}">
        <p14:creationId xmlns:p14="http://schemas.microsoft.com/office/powerpoint/2010/main" val="13092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61" b="78315"/>
          <a:stretch/>
        </p:blipFill>
        <p:spPr bwMode="auto">
          <a:xfrm>
            <a:off x="0" y="228600"/>
            <a:ext cx="9082216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925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7179" r="33572" b="52088"/>
          <a:stretch/>
        </p:blipFill>
        <p:spPr bwMode="auto">
          <a:xfrm>
            <a:off x="76200" y="22609"/>
            <a:ext cx="8882654" cy="378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47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7200" b="1" cap="none" dirty="0" smtClean="0">
                <a:solidFill>
                  <a:srgbClr val="7030A0"/>
                </a:solidFill>
                <a:latin typeface="Arial Rounded MT Bold" pitchFamily="34" charset="0"/>
              </a:rPr>
              <a:t>Read a CSV file and store it in a list</a:t>
            </a:r>
            <a:endParaRPr lang="en-US" sz="7200" b="1" cap="none" dirty="0" smtClean="0">
              <a:solidFill>
                <a:srgbClr val="7030A0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3" b="59267"/>
          <a:stretch/>
        </p:blipFill>
        <p:spPr bwMode="auto">
          <a:xfrm>
            <a:off x="0" y="0"/>
            <a:ext cx="891265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736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6887"/>
          <a:stretch/>
        </p:blipFill>
        <p:spPr bwMode="auto">
          <a:xfrm>
            <a:off x="-1" y="0"/>
            <a:ext cx="9000143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507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r="43709" b="71135"/>
          <a:stretch/>
        </p:blipFill>
        <p:spPr bwMode="auto">
          <a:xfrm>
            <a:off x="261256" y="0"/>
            <a:ext cx="864038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136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7200" b="1" cap="none" dirty="0" smtClean="0">
                <a:solidFill>
                  <a:srgbClr val="7030A0"/>
                </a:solidFill>
                <a:latin typeface="Arial Rounded MT Bold" pitchFamily="34" charset="0"/>
              </a:rPr>
              <a:t>Read a CSV file and store a column value in a list for sorting</a:t>
            </a:r>
            <a:endParaRPr lang="en-US" sz="7200" b="1" cap="none" dirty="0" smtClean="0">
              <a:solidFill>
                <a:srgbClr val="7030A0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45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5" b="57363"/>
          <a:stretch/>
        </p:blipFill>
        <p:spPr bwMode="auto">
          <a:xfrm>
            <a:off x="0" y="0"/>
            <a:ext cx="8686800" cy="558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899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92" b="66154"/>
          <a:stretch/>
        </p:blipFill>
        <p:spPr bwMode="auto">
          <a:xfrm>
            <a:off x="0" y="0"/>
            <a:ext cx="892232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1125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 r="35797" b="65421"/>
          <a:stretch/>
        </p:blipFill>
        <p:spPr bwMode="auto">
          <a:xfrm>
            <a:off x="228600" y="152400"/>
            <a:ext cx="8828222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04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51" b="79511"/>
          <a:stretch/>
        </p:blipFill>
        <p:spPr bwMode="auto">
          <a:xfrm>
            <a:off x="1752600" y="685800"/>
            <a:ext cx="5867400" cy="366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164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7200" b="1" cap="none" dirty="0" smtClean="0">
                <a:solidFill>
                  <a:srgbClr val="7030A0"/>
                </a:solidFill>
                <a:latin typeface="Arial Rounded MT Bold" pitchFamily="34" charset="0"/>
              </a:rPr>
              <a:t>Sorting a CSV file with a specified column</a:t>
            </a:r>
            <a:endParaRPr lang="en-US" sz="7200" b="1" cap="none" dirty="0" smtClean="0">
              <a:solidFill>
                <a:srgbClr val="7030A0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3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" r="72967" b="50000"/>
          <a:stretch/>
        </p:blipFill>
        <p:spPr bwMode="auto">
          <a:xfrm>
            <a:off x="457200" y="221062"/>
            <a:ext cx="6248400" cy="608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273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29" b="79634"/>
          <a:stretch/>
        </p:blipFill>
        <p:spPr bwMode="auto">
          <a:xfrm>
            <a:off x="0" y="0"/>
            <a:ext cx="897954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351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r="41318" b="68059"/>
          <a:stretch/>
        </p:blipFill>
        <p:spPr bwMode="auto">
          <a:xfrm>
            <a:off x="152400" y="304800"/>
            <a:ext cx="8574596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399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7200" b="1" cap="none" dirty="0" smtClean="0">
                <a:solidFill>
                  <a:srgbClr val="7030A0"/>
                </a:solidFill>
                <a:latin typeface="Arial Rounded MT Bold" pitchFamily="34" charset="0"/>
              </a:rPr>
              <a:t>Reading a CSV File into a Dictionary</a:t>
            </a:r>
            <a:endParaRPr lang="en-US" sz="7200" b="1" cap="none" dirty="0" smtClean="0">
              <a:solidFill>
                <a:srgbClr val="7030A0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9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80" b="76703"/>
          <a:stretch/>
        </p:blipFill>
        <p:spPr bwMode="auto">
          <a:xfrm>
            <a:off x="-1" y="0"/>
            <a:ext cx="888712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5731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7" t="7766" r="37198" b="68351"/>
          <a:stretch/>
        </p:blipFill>
        <p:spPr bwMode="auto">
          <a:xfrm>
            <a:off x="228599" y="304800"/>
            <a:ext cx="863911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934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7200" b="1" cap="none" dirty="0" smtClean="0">
                <a:solidFill>
                  <a:srgbClr val="7030A0"/>
                </a:solidFill>
                <a:latin typeface="Arial Rounded MT Bold" pitchFamily="34" charset="0"/>
              </a:rPr>
              <a:t>Reading a CSV File with User Defined Delimiter into a Dictionary</a:t>
            </a:r>
            <a:endParaRPr lang="en-US" sz="7200" b="1" cap="none" dirty="0" smtClean="0">
              <a:solidFill>
                <a:srgbClr val="7030A0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29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r="56731" b="68645"/>
          <a:stretch/>
        </p:blipFill>
        <p:spPr bwMode="auto">
          <a:xfrm>
            <a:off x="609600" y="381000"/>
            <a:ext cx="7772400" cy="447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758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89" b="73919"/>
          <a:stretch/>
        </p:blipFill>
        <p:spPr bwMode="auto">
          <a:xfrm>
            <a:off x="0" y="0"/>
            <a:ext cx="8915400" cy="297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69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30" b="75385"/>
          <a:stretch/>
        </p:blipFill>
        <p:spPr bwMode="auto">
          <a:xfrm>
            <a:off x="129791" y="1066800"/>
            <a:ext cx="885008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22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7032" r="36786" b="64396"/>
          <a:stretch/>
        </p:blipFill>
        <p:spPr bwMode="auto">
          <a:xfrm>
            <a:off x="152400" y="381000"/>
            <a:ext cx="8808718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590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/>
          </a:bodyPr>
          <a:lstStyle/>
          <a:p>
            <a:pPr algn="ctr"/>
            <a:r>
              <a:rPr lang="en-US" sz="7200" b="1" cap="none" smtClean="0">
                <a:solidFill>
                  <a:srgbClr val="7030A0"/>
                </a:solidFill>
                <a:latin typeface="Arial Rounded MT Bold" pitchFamily="34" charset="0"/>
              </a:rPr>
              <a:t>Thank You</a:t>
            </a:r>
            <a:endParaRPr lang="en-US" sz="7200" b="1" cap="none" dirty="0" smtClean="0">
              <a:solidFill>
                <a:srgbClr val="7030A0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27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" t="7326" r="38434" b="63370"/>
          <a:stretch/>
        </p:blipFill>
        <p:spPr bwMode="auto">
          <a:xfrm>
            <a:off x="76200" y="1219200"/>
            <a:ext cx="8223044" cy="2469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59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7772400" cy="266699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7200" b="1" cap="none" dirty="0" smtClean="0">
                <a:solidFill>
                  <a:srgbClr val="7030A0"/>
                </a:solidFill>
                <a:latin typeface="Arial Rounded MT Bold" pitchFamily="34" charset="0"/>
              </a:rPr>
              <a:t>CSV file-data with Spaces at the beginning</a:t>
            </a:r>
          </a:p>
        </p:txBody>
      </p:sp>
    </p:spTree>
    <p:extLst>
      <p:ext uri="{BB962C8B-B14F-4D97-AF65-F5344CB8AC3E}">
        <p14:creationId xmlns:p14="http://schemas.microsoft.com/office/powerpoint/2010/main" val="29141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09" b="78022"/>
          <a:stretch/>
        </p:blipFill>
        <p:spPr bwMode="auto">
          <a:xfrm>
            <a:off x="0" y="0"/>
            <a:ext cx="6968234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29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1" b="74506"/>
          <a:stretch/>
        </p:blipFill>
        <p:spPr bwMode="auto">
          <a:xfrm>
            <a:off x="83720" y="381000"/>
            <a:ext cx="905860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59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7326" r="36868" b="54872"/>
          <a:stretch/>
        </p:blipFill>
        <p:spPr bwMode="auto">
          <a:xfrm>
            <a:off x="381000" y="838200"/>
            <a:ext cx="8303902" cy="323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74278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273</TotalTime>
  <Words>91</Words>
  <Application>Microsoft Office PowerPoint</Application>
  <PresentationFormat>On-screen Show (4:3)</PresentationFormat>
  <Paragraphs>15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Essential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110</cp:revision>
  <dcterms:created xsi:type="dcterms:W3CDTF">2006-08-16T00:00:00Z</dcterms:created>
  <dcterms:modified xsi:type="dcterms:W3CDTF">2022-11-06T09:13:08Z</dcterms:modified>
</cp:coreProperties>
</file>